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EB Garamond" panose="020B0604020202020204" charset="0"/>
      <p:regular r:id="rId12"/>
      <p:bold r:id="rId13"/>
      <p:italic r:id="rId14"/>
      <p:boldItalic r:id="rId15"/>
    </p:embeddedFont>
    <p:embeddedFont>
      <p:font typeface="Maven Pro" panose="020B0604020202020204" charset="0"/>
      <p:regular r:id="rId16"/>
      <p:bold r:id="rId17"/>
    </p:embeddedFont>
    <p:embeddedFont>
      <p:font typeface="Nuni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c36ca67bc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ac36ca67bc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ad1841575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ad1841575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ac36ca67bc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ac36ca67bc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ad1841575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ad1841575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ac36ca67bc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ac36ca67bc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ad52dcd1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ad52dcd1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ad52dcd16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ad52dcd16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adbe63c5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adbe63c5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Eco Leaders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Celebration of the Word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part do the Eco Leaders play in making our school a better place for the environment and you?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Think about others in this school and how we litter. It doesn't just have to be in school - you can think about how we can do it at home and in the neighbourhood.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are aiming for this year</a:t>
            </a:r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will be taking a visit to the Rosary - the elderly home -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will be changing the lights to LEDs to save money and for a better environment.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will be planning a day where we walk to the park instead of driving as it is better for the air.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Walk to or most of the way to school.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title"/>
          </p:nvPr>
        </p:nvSpPr>
        <p:spPr>
          <a:xfrm>
            <a:off x="1056750" y="5858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Genesis chapter 8 verses 1-13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FCD3D-E48B-4A89-B05F-6D82EA3ED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Noah's Ark print by Adrian Chesterman | Posterlounge">
            <a:extLst>
              <a:ext uri="{FF2B5EF4-FFF2-40B4-BE49-F238E27FC236}">
                <a16:creationId xmlns:a16="http://schemas.microsoft.com/office/drawing/2014/main" id="{0790BEB9-D400-4B1C-85D0-8CC862FFA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09" y="1285875"/>
            <a:ext cx="4650581" cy="3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you think this scripture links to the Eco Leaders?</a:t>
            </a:r>
            <a:endParaRPr dirty="0"/>
          </a:p>
        </p:txBody>
      </p:sp>
      <p:sp>
        <p:nvSpPr>
          <p:cNvPr id="302" name="Google Shape;302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 of Faith </a:t>
            </a:r>
            <a:r>
              <a:rPr lang="en" sz="2300"/>
              <a:t>prayer</a:t>
            </a:r>
            <a:endParaRPr sz="2300"/>
          </a:p>
        </p:txBody>
      </p:sp>
      <p:sp>
        <p:nvSpPr>
          <p:cNvPr id="308" name="Google Shape;308;p18"/>
          <p:cNvSpPr txBox="1">
            <a:spLocks noGrp="1"/>
          </p:cNvSpPr>
          <p:nvPr>
            <p:ph type="body" idx="1"/>
          </p:nvPr>
        </p:nvSpPr>
        <p:spPr>
          <a:xfrm>
            <a:off x="1303800" y="17858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675" dirty="0"/>
              <a:t>O my </a:t>
            </a:r>
            <a:r>
              <a:rPr lang="en-GB" sz="1675" dirty="0"/>
              <a:t>G</a:t>
            </a:r>
            <a:r>
              <a:rPr lang="en" sz="1675" dirty="0"/>
              <a:t>od,</a:t>
            </a:r>
            <a:endParaRPr sz="1550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550" dirty="0"/>
              <a:t>I believe in you and in all.</a:t>
            </a:r>
            <a:endParaRPr sz="1550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550" dirty="0"/>
              <a:t>That your Holy Church teaches because you have said it and your word is true.</a:t>
            </a:r>
            <a:endParaRPr sz="1550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550" dirty="0"/>
              <a:t>You are the Christ, the </a:t>
            </a:r>
            <a:r>
              <a:rPr lang="en-GB" sz="1550" dirty="0"/>
              <a:t>S</a:t>
            </a:r>
            <a:r>
              <a:rPr lang="en" sz="1550" dirty="0"/>
              <a:t>on of the living God.</a:t>
            </a:r>
            <a:endParaRPr sz="1550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550" dirty="0"/>
              <a:t>You are the Lord and my God.</a:t>
            </a:r>
            <a:endParaRPr sz="1550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550" dirty="0"/>
              <a:t>Lord, I believe, increase my faith.</a:t>
            </a:r>
            <a:endParaRPr sz="1550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rPr lang="en" sz="1675" dirty="0"/>
              <a:t>Amen</a:t>
            </a:r>
            <a:endParaRPr sz="16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Laudato </a:t>
            </a:r>
            <a:r>
              <a:rPr lang="en-GB" sz="5000" dirty="0"/>
              <a:t>S</a:t>
            </a:r>
            <a:r>
              <a:rPr lang="en" sz="5000" dirty="0"/>
              <a:t>i</a:t>
            </a:r>
            <a:endParaRPr sz="5000" dirty="0"/>
          </a:p>
        </p:txBody>
      </p:sp>
      <p:sp>
        <p:nvSpPr>
          <p:cNvPr id="314" name="Google Shape;314;p1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050" name="Picture 2" descr="Laudato Si' liturgical prayer for primary schools">
            <a:extLst>
              <a:ext uri="{FF2B5EF4-FFF2-40B4-BE49-F238E27FC236}">
                <a16:creationId xmlns:a16="http://schemas.microsoft.com/office/drawing/2014/main" id="{CB7D46D2-BD50-45C7-A10F-2E5BBDCA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735931"/>
            <a:ext cx="5210175" cy="29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Father</a:t>
            </a:r>
            <a:endParaRPr/>
          </a:p>
        </p:txBody>
      </p:sp>
      <p:sp>
        <p:nvSpPr>
          <p:cNvPr id="320" name="Google Shape;320;p20"/>
          <p:cNvSpPr txBox="1">
            <a:spLocks noGrp="1"/>
          </p:cNvSpPr>
          <p:nvPr>
            <p:ph type="body" idx="1"/>
          </p:nvPr>
        </p:nvSpPr>
        <p:spPr>
          <a:xfrm>
            <a:off x="1224650" y="15978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512"/>
              <a:t>Our Father </a:t>
            </a:r>
            <a:endParaRPr sz="1512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512"/>
              <a:t>Who art in heaven,</a:t>
            </a:r>
            <a:endParaRPr sz="1512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512"/>
              <a:t> hallowed be thy name, thy kingdom come thy will be done on earth</a:t>
            </a:r>
            <a:endParaRPr sz="1512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512"/>
              <a:t> as it is in heaven</a:t>
            </a:r>
            <a:endParaRPr sz="1512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512"/>
              <a:t> give us this day our daily bread and forgive us our tresspasses.</a:t>
            </a:r>
            <a:endParaRPr sz="1512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512"/>
              <a:t>As we forgive those who trespass against us,</a:t>
            </a:r>
            <a:endParaRPr sz="1512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512"/>
              <a:t>And lead us not into temptation</a:t>
            </a:r>
            <a:endParaRPr sz="1512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512"/>
              <a:t>But deliver us from evil</a:t>
            </a:r>
            <a:endParaRPr sz="1512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rPr lang="en" sz="1512"/>
              <a:t>Amen</a:t>
            </a:r>
            <a:endParaRPr sz="1512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listening </a:t>
            </a:r>
            <a:endParaRPr/>
          </a:p>
        </p:txBody>
      </p:sp>
      <p:sp>
        <p:nvSpPr>
          <p:cNvPr id="326" name="Google Shape;326;p2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EB Garamond</vt:lpstr>
      <vt:lpstr>Nunito</vt:lpstr>
      <vt:lpstr>Arial</vt:lpstr>
      <vt:lpstr>Maven Pro</vt:lpstr>
      <vt:lpstr>Momentum</vt:lpstr>
      <vt:lpstr>Eco Leaders </vt:lpstr>
      <vt:lpstr>What part do the Eco Leaders play in making our school a better place for the environment and you?   </vt:lpstr>
      <vt:lpstr>What we are aiming for this year</vt:lpstr>
      <vt:lpstr>Genesis chapter 8 verses 1-13</vt:lpstr>
      <vt:lpstr>How do you think this scripture links to the Eco Leaders?</vt:lpstr>
      <vt:lpstr>Act of Faith prayer</vt:lpstr>
      <vt:lpstr>Laudato Si</vt:lpstr>
      <vt:lpstr>Our Father</vt:lpstr>
      <vt:lpstr>Thank you for listening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Leaders </dc:title>
  <dc:creator>Catherine Shackleton</dc:creator>
  <cp:lastModifiedBy>Catherine Shackleton</cp:lastModifiedBy>
  <cp:revision>1</cp:revision>
  <dcterms:modified xsi:type="dcterms:W3CDTF">2024-01-10T16:11:09Z</dcterms:modified>
</cp:coreProperties>
</file>